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67" r:id="rId12"/>
    <p:sldId id="260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5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 ESD-Test</a:t>
            </a:r>
          </a:p>
        </p:txBody>
      </p:sp>
      <p:pic>
        <p:nvPicPr>
          <p:cNvPr id="5" name="Inhaltsplatzhalter 4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1F493C34-BF96-4266-9CD6-B152217F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r="31793"/>
          <a:stretch/>
        </p:blipFill>
        <p:spPr>
          <a:xfrm>
            <a:off x="6446523" y="2028759"/>
            <a:ext cx="4581935" cy="454266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850F60-C031-4EB1-B4DF-6EC29AB4E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34725"/>
          <a:stretch/>
        </p:blipFill>
        <p:spPr>
          <a:xfrm rot="10800000">
            <a:off x="1285461" y="2027109"/>
            <a:ext cx="4335443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verbesserungen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10 V Ein- und Ausgänge PWM</a:t>
            </a:r>
          </a:p>
          <a:p>
            <a:r>
              <a:rPr lang="de-CH" dirty="0"/>
              <a:t>Implementierung PWM Relais</a:t>
            </a:r>
          </a:p>
          <a:p>
            <a:r>
              <a:rPr lang="de-CH" dirty="0"/>
              <a:t>Schalter Mode ersetzen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ersetzen</a:t>
            </a:r>
          </a:p>
          <a:p>
            <a:r>
              <a:rPr lang="de-CH" dirty="0"/>
              <a:t>Andere Implementierung Temperatursensor</a:t>
            </a:r>
          </a:p>
          <a:p>
            <a:r>
              <a:rPr lang="de-CH" dirty="0"/>
              <a:t>Schutzdiode Frontplatte ESD einbauen</a:t>
            </a:r>
          </a:p>
          <a:p>
            <a:r>
              <a:rPr lang="de-CH" dirty="0"/>
              <a:t>Print 230 V zu 5 V erstellen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1276F8-9644-44A2-918F-DFB93F98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37" y="1446779"/>
            <a:ext cx="8222726" cy="50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</a:t>
            </a:r>
            <a:r>
              <a:rPr lang="de-DE" dirty="0" err="1"/>
              <a:t>abgabe</a:t>
            </a:r>
            <a:r>
              <a:rPr lang="de-DE" dirty="0"/>
              <a:t>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/ Plakat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98ECCB29-5B4E-43A7-9E02-92B45A76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13220" r="25704"/>
          <a:stretch/>
        </p:blipFill>
        <p:spPr>
          <a:xfrm>
            <a:off x="2695492" y="1757237"/>
            <a:ext cx="6313336" cy="4497007"/>
          </a:xfrm>
        </p:spPr>
      </p:pic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5" name="Inhaltsplatzhalter 4" descr="Ein Bild, das Uhr, Gitarre enthält.&#10;&#10;Automatisch generierte Beschreibung">
            <a:extLst>
              <a:ext uri="{FF2B5EF4-FFF2-40B4-BE49-F238E27FC236}">
                <a16:creationId xmlns:a16="http://schemas.microsoft.com/office/drawing/2014/main" id="{30174139-77DD-4428-92C8-8C363BEC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8" t="10279" r="26495" b="7588"/>
          <a:stretch/>
        </p:blipFill>
        <p:spPr>
          <a:xfrm rot="5400000">
            <a:off x="1327168" y="2232131"/>
            <a:ext cx="4191733" cy="41267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8C5A1-B2F9-4183-9169-C54F2B19E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8490" r="30319" b="7905"/>
          <a:stretch/>
        </p:blipFill>
        <p:spPr>
          <a:xfrm rot="5400000">
            <a:off x="6635112" y="2037771"/>
            <a:ext cx="4190838" cy="45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Breitbild</PresentationFormat>
  <Paragraphs>43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Frontplatte 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nussbaumer gabriel</cp:lastModifiedBy>
  <cp:revision>26</cp:revision>
  <dcterms:created xsi:type="dcterms:W3CDTF">2020-06-11T06:05:47Z</dcterms:created>
  <dcterms:modified xsi:type="dcterms:W3CDTF">2020-09-02T12:53:20Z</dcterms:modified>
</cp:coreProperties>
</file>